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4"/>
  </p:notesMasterIdLst>
  <p:sldIdLst>
    <p:sldId id="256" r:id="rId2"/>
    <p:sldId id="327" r:id="rId3"/>
    <p:sldId id="290" r:id="rId4"/>
    <p:sldId id="328" r:id="rId5"/>
    <p:sldId id="329" r:id="rId6"/>
    <p:sldId id="330" r:id="rId7"/>
    <p:sldId id="332" r:id="rId8"/>
    <p:sldId id="287" r:id="rId9"/>
    <p:sldId id="289" r:id="rId10"/>
    <p:sldId id="293" r:id="rId11"/>
    <p:sldId id="308" r:id="rId12"/>
    <p:sldId id="292" r:id="rId13"/>
    <p:sldId id="313" r:id="rId14"/>
    <p:sldId id="314" r:id="rId15"/>
    <p:sldId id="322" r:id="rId16"/>
    <p:sldId id="323" r:id="rId17"/>
    <p:sldId id="324" r:id="rId18"/>
    <p:sldId id="318" r:id="rId19"/>
    <p:sldId id="315" r:id="rId20"/>
    <p:sldId id="307" r:id="rId21"/>
    <p:sldId id="319" r:id="rId22"/>
    <p:sldId id="320" r:id="rId23"/>
    <p:sldId id="321" r:id="rId24"/>
    <p:sldId id="295" r:id="rId25"/>
    <p:sldId id="297" r:id="rId26"/>
    <p:sldId id="309" r:id="rId27"/>
    <p:sldId id="310" r:id="rId28"/>
    <p:sldId id="303" r:id="rId29"/>
    <p:sldId id="304" r:id="rId30"/>
    <p:sldId id="294" r:id="rId31"/>
    <p:sldId id="326" r:id="rId32"/>
    <p:sldId id="325" r:id="rId33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94"/>
  </p:normalViewPr>
  <p:slideViewPr>
    <p:cSldViewPr snapToGrid="0">
      <p:cViewPr varScale="1">
        <p:scale>
          <a:sx n="121" d="100"/>
          <a:sy n="121" d="100"/>
        </p:scale>
        <p:origin x="464" y="176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Karl Thompson" userId="S::wkt406@ads.northwestern.edu::f4d321be-7ba8-465d-bd39-c91073d7cf0e" providerId="AD" clId="Web-{1AC20820-4FD2-D786-1C11-28233BB0B949}"/>
    <pc:docChg chg="modSld">
      <pc:chgData name="William Karl Thompson" userId="S::wkt406@ads.northwestern.edu::f4d321be-7ba8-465d-bd39-c91073d7cf0e" providerId="AD" clId="Web-{1AC20820-4FD2-D786-1C11-28233BB0B949}" dt="2023-06-29T16:49:33.097" v="95" actId="20577"/>
      <pc:docMkLst>
        <pc:docMk/>
      </pc:docMkLst>
      <pc:sldChg chg="modSp">
        <pc:chgData name="William Karl Thompson" userId="S::wkt406@ads.northwestern.edu::f4d321be-7ba8-465d-bd39-c91073d7cf0e" providerId="AD" clId="Web-{1AC20820-4FD2-D786-1C11-28233BB0B949}" dt="2023-06-29T16:49:33.097" v="95" actId="20577"/>
        <pc:sldMkLst>
          <pc:docMk/>
          <pc:sldMk cId="923497729" sldId="303"/>
        </pc:sldMkLst>
        <pc:spChg chg="mod">
          <ac:chgData name="William Karl Thompson" userId="S::wkt406@ads.northwestern.edu::f4d321be-7ba8-465d-bd39-c91073d7cf0e" providerId="AD" clId="Web-{1AC20820-4FD2-D786-1C11-28233BB0B949}" dt="2023-06-29T16:49:33.097" v="95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24:15.308" v="33" actId="20577"/>
        <pc:sldMkLst>
          <pc:docMk/>
          <pc:sldMk cId="3691534822" sldId="307"/>
        </pc:sldMkLst>
        <pc:spChg chg="mod">
          <ac:chgData name="William Karl Thompson" userId="S::wkt406@ads.northwestern.edu::f4d321be-7ba8-465d-bd39-c91073d7cf0e" providerId="AD" clId="Web-{1AC20820-4FD2-D786-1C11-28233BB0B949}" dt="2023-06-29T16:24:15.308" v="33" actId="20577"/>
          <ac:spMkLst>
            <pc:docMk/>
            <pc:sldMk cId="3691534822" sldId="307"/>
            <ac:spMk id="2" creationId="{251ED119-0669-90B5-F868-367202626F58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09:34.114" v="14" actId="20577"/>
        <pc:sldMkLst>
          <pc:docMk/>
          <pc:sldMk cId="3250280548" sldId="308"/>
        </pc:sldMkLst>
        <pc:spChg chg="mod">
          <ac:chgData name="William Karl Thompson" userId="S::wkt406@ads.northwestern.edu::f4d321be-7ba8-465d-bd39-c91073d7cf0e" providerId="AD" clId="Web-{1AC20820-4FD2-D786-1C11-28233BB0B949}" dt="2023-06-29T16:09:34.114" v="14" actId="20577"/>
          <ac:spMkLst>
            <pc:docMk/>
            <pc:sldMk cId="3250280548" sldId="308"/>
            <ac:spMk id="2" creationId="{756F1B5A-1159-A8E0-D2E5-B6C6CEF51EDB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42:23.461" v="85" actId="20577"/>
        <pc:sldMkLst>
          <pc:docMk/>
          <pc:sldMk cId="4292542593" sldId="309"/>
        </pc:sldMkLst>
        <pc:spChg chg="mod">
          <ac:chgData name="William Karl Thompson" userId="S::wkt406@ads.northwestern.edu::f4d321be-7ba8-465d-bd39-c91073d7cf0e" providerId="AD" clId="Web-{1AC20820-4FD2-D786-1C11-28233BB0B949}" dt="2023-06-29T16:38:07.939" v="42" actId="20577"/>
          <ac:spMkLst>
            <pc:docMk/>
            <pc:sldMk cId="4292542593" sldId="309"/>
            <ac:spMk id="2" creationId="{C8E238E1-EC30-DB3E-53D5-EED954BFE241}"/>
          </ac:spMkLst>
        </pc:spChg>
        <pc:spChg chg="mod">
          <ac:chgData name="William Karl Thompson" userId="S::wkt406@ads.northwestern.edu::f4d321be-7ba8-465d-bd39-c91073d7cf0e" providerId="AD" clId="Web-{1AC20820-4FD2-D786-1C11-28233BB0B949}" dt="2023-06-29T16:42:23.461" v="85" actId="20577"/>
          <ac:spMkLst>
            <pc:docMk/>
            <pc:sldMk cId="4292542593" sldId="309"/>
            <ac:spMk id="3" creationId="{BE10D968-844C-B2EA-F1E7-26E895ED2C55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17:36.283" v="22" actId="20577"/>
        <pc:sldMkLst>
          <pc:docMk/>
          <pc:sldMk cId="3733087049" sldId="322"/>
        </pc:sldMkLst>
        <pc:spChg chg="mod">
          <ac:chgData name="William Karl Thompson" userId="S::wkt406@ads.northwestern.edu::f4d321be-7ba8-465d-bd39-c91073d7cf0e" providerId="AD" clId="Web-{1AC20820-4FD2-D786-1C11-28233BB0B949}" dt="2023-06-29T16:17:36.283" v="22" actId="20577"/>
          <ac:spMkLst>
            <pc:docMk/>
            <pc:sldMk cId="3733087049" sldId="322"/>
            <ac:spMk id="2" creationId="{B7862AAB-75C5-01E8-7C83-F7CB14768AFA}"/>
          </ac:spMkLst>
        </pc:spChg>
        <pc:spChg chg="mod">
          <ac:chgData name="William Karl Thompson" userId="S::wkt406@ads.northwestern.edu::f4d321be-7ba8-465d-bd39-c91073d7cf0e" providerId="AD" clId="Web-{1AC20820-4FD2-D786-1C11-28233BB0B949}" dt="2023-06-29T16:16:33.578" v="18" actId="20577"/>
          <ac:spMkLst>
            <pc:docMk/>
            <pc:sldMk cId="3733087049" sldId="322"/>
            <ac:spMk id="5" creationId="{2D98C7D1-D091-8CE9-154C-8B01B4B6C5D9}"/>
          </ac:spMkLst>
        </pc:spChg>
      </pc:sldChg>
    </pc:docChg>
  </pc:docChgLst>
  <pc:docChgLst>
    <pc:chgData name="William Karl Thompson" userId="S::wkt406@ads.northwestern.edu::f4d321be-7ba8-465d-bd39-c91073d7cf0e" providerId="AD" clId="Web-{2B2F038C-E3AA-A508-686D-A24128CC5658}"/>
    <pc:docChg chg="modSld">
      <pc:chgData name="William Karl Thompson" userId="S::wkt406@ads.northwestern.edu::f4d321be-7ba8-465d-bd39-c91073d7cf0e" providerId="AD" clId="Web-{2B2F038C-E3AA-A508-686D-A24128CC5658}" dt="2023-06-29T15:00:38.858" v="18" actId="20577"/>
      <pc:docMkLst>
        <pc:docMk/>
      </pc:docMkLst>
      <pc:sldChg chg="modSp">
        <pc:chgData name="William Karl Thompson" userId="S::wkt406@ads.northwestern.edu::f4d321be-7ba8-465d-bd39-c91073d7cf0e" providerId="AD" clId="Web-{2B2F038C-E3AA-A508-686D-A24128CC5658}" dt="2023-06-29T15:00:38.858" v="18" actId="20577"/>
        <pc:sldMkLst>
          <pc:docMk/>
          <pc:sldMk cId="1277036956" sldId="292"/>
        </pc:sldMkLst>
        <pc:spChg chg="mod">
          <ac:chgData name="William Karl Thompson" userId="S::wkt406@ads.northwestern.edu::f4d321be-7ba8-465d-bd39-c91073d7cf0e" providerId="AD" clId="Web-{2B2F038C-E3AA-A508-686D-A24128CC5658}" dt="2023-06-29T15:00:38.858" v="18" actId="20577"/>
          <ac:spMkLst>
            <pc:docMk/>
            <pc:sldMk cId="1277036956" sldId="292"/>
            <ac:spMk id="2" creationId="{B7862AAB-75C5-01E8-7C83-F7CB14768AFA}"/>
          </ac:spMkLst>
        </pc:spChg>
      </pc:sldChg>
    </pc:docChg>
  </pc:docChgLst>
  <pc:docChgLst>
    <pc:chgData name="Ambreen Chaudhri" userId="S::awc6034@ads.northwestern.edu::6c5726e2-58b2-4d8d-998a-1e8aa4bf313b" providerId="AD" clId="Web-{B21915F5-F47A-C32B-4CEF-9BFBF7E82C1C}"/>
    <pc:docChg chg="addSld delSld modSld">
      <pc:chgData name="Ambreen Chaudhri" userId="S::awc6034@ads.northwestern.edu::6c5726e2-58b2-4d8d-998a-1e8aa4bf313b" providerId="AD" clId="Web-{B21915F5-F47A-C32B-4CEF-9BFBF7E82C1C}" dt="2023-06-29T14:51:13.306" v="519"/>
      <pc:docMkLst>
        <pc:docMk/>
      </pc:docMkLst>
      <pc:sldChg chg="modSp del">
        <pc:chgData name="Ambreen Chaudhri" userId="S::awc6034@ads.northwestern.edu::6c5726e2-58b2-4d8d-998a-1e8aa4bf313b" providerId="AD" clId="Web-{B21915F5-F47A-C32B-4CEF-9BFBF7E82C1C}" dt="2023-06-29T14:11:26.115" v="186"/>
        <pc:sldMkLst>
          <pc:docMk/>
          <pc:sldMk cId="1329079289" sldId="301"/>
        </pc:sldMkLst>
        <pc:spChg chg="mod">
          <ac:chgData name="Ambreen Chaudhri" userId="S::awc6034@ads.northwestern.edu::6c5726e2-58b2-4d8d-998a-1e8aa4bf313b" providerId="AD" clId="Web-{B21915F5-F47A-C32B-4CEF-9BFBF7E82C1C}" dt="2023-06-29T14:10:37.113" v="180" actId="20577"/>
          <ac:spMkLst>
            <pc:docMk/>
            <pc:sldMk cId="1329079289" sldId="301"/>
            <ac:spMk id="2" creationId="{B7862AAB-75C5-01E8-7C83-F7CB14768AFA}"/>
          </ac:spMkLst>
        </pc:spChg>
      </pc:sldChg>
      <pc:sldChg chg="del">
        <pc:chgData name="Ambreen Chaudhri" userId="S::awc6034@ads.northwestern.edu::6c5726e2-58b2-4d8d-998a-1e8aa4bf313b" providerId="AD" clId="Web-{B21915F5-F47A-C32B-4CEF-9BFBF7E82C1C}" dt="2023-06-29T14:11:43.412" v="187"/>
        <pc:sldMkLst>
          <pc:docMk/>
          <pc:sldMk cId="3326095597" sldId="302"/>
        </pc:sldMkLst>
      </pc:sldChg>
      <pc:sldChg chg="modSp">
        <pc:chgData name="Ambreen Chaudhri" userId="S::awc6034@ads.northwestern.edu::6c5726e2-58b2-4d8d-998a-1e8aa4bf313b" providerId="AD" clId="Web-{B21915F5-F47A-C32B-4CEF-9BFBF7E82C1C}" dt="2023-06-29T14:45:06.434" v="470" actId="20577"/>
        <pc:sldMkLst>
          <pc:docMk/>
          <pc:sldMk cId="923497729" sldId="303"/>
        </pc:sldMkLst>
        <pc:spChg chg="mod">
          <ac:chgData name="Ambreen Chaudhri" userId="S::awc6034@ads.northwestern.edu::6c5726e2-58b2-4d8d-998a-1e8aa4bf313b" providerId="AD" clId="Web-{B21915F5-F47A-C32B-4CEF-9BFBF7E82C1C}" dt="2023-06-29T14:45:06.434" v="470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">
        <pc:chgData name="Ambreen Chaudhri" userId="S::awc6034@ads.northwestern.edu::6c5726e2-58b2-4d8d-998a-1e8aa4bf313b" providerId="AD" clId="Web-{B21915F5-F47A-C32B-4CEF-9BFBF7E82C1C}" dt="2023-06-29T14:46:15.874" v="478" actId="20577"/>
        <pc:sldMkLst>
          <pc:docMk/>
          <pc:sldMk cId="2365140598" sldId="304"/>
        </pc:sldMkLst>
        <pc:spChg chg="mod">
          <ac:chgData name="Ambreen Chaudhri" userId="S::awc6034@ads.northwestern.edu::6c5726e2-58b2-4d8d-998a-1e8aa4bf313b" providerId="AD" clId="Web-{B21915F5-F47A-C32B-4CEF-9BFBF7E82C1C}" dt="2023-06-29T14:46:15.874" v="478" actId="20577"/>
          <ac:spMkLst>
            <pc:docMk/>
            <pc:sldMk cId="2365140598" sldId="304"/>
            <ac:spMk id="10" creationId="{1CF55713-8BDB-CA28-E234-FFBE176BDE01}"/>
          </ac:spMkLst>
        </pc:spChg>
      </pc:sldChg>
      <pc:sldChg chg="modSp">
        <pc:chgData name="Ambreen Chaudhri" userId="S::awc6034@ads.northwestern.edu::6c5726e2-58b2-4d8d-998a-1e8aa4bf313b" providerId="AD" clId="Web-{B21915F5-F47A-C32B-4CEF-9BFBF7E82C1C}" dt="2023-06-29T14:04:50.601" v="58" actId="1076"/>
        <pc:sldMkLst>
          <pc:docMk/>
          <pc:sldMk cId="3691534822" sldId="307"/>
        </pc:sldMkLst>
        <pc:spChg chg="mod">
          <ac:chgData name="Ambreen Chaudhri" userId="S::awc6034@ads.northwestern.edu::6c5726e2-58b2-4d8d-998a-1e8aa4bf313b" providerId="AD" clId="Web-{B21915F5-F47A-C32B-4CEF-9BFBF7E82C1C}" dt="2023-06-29T14:04:50.601" v="58" actId="1076"/>
          <ac:spMkLst>
            <pc:docMk/>
            <pc:sldMk cId="3691534822" sldId="307"/>
            <ac:spMk id="2" creationId="{251ED119-0669-90B5-F868-367202626F58}"/>
          </ac:spMkLst>
        </pc:spChg>
      </pc:sldChg>
      <pc:sldChg chg="del">
        <pc:chgData name="Ambreen Chaudhri" userId="S::awc6034@ads.northwestern.edu::6c5726e2-58b2-4d8d-998a-1e8aa4bf313b" providerId="AD" clId="Web-{B21915F5-F47A-C32B-4CEF-9BFBF7E82C1C}" dt="2023-06-29T14:51:10.243" v="518"/>
        <pc:sldMkLst>
          <pc:docMk/>
          <pc:sldMk cId="2966224468" sldId="312"/>
        </pc:sldMkLst>
      </pc:sldChg>
      <pc:sldChg chg="modSp add replId">
        <pc:chgData name="Ambreen Chaudhri" userId="S::awc6034@ads.northwestern.edu::6c5726e2-58b2-4d8d-998a-1e8aa4bf313b" providerId="AD" clId="Web-{B21915F5-F47A-C32B-4CEF-9BFBF7E82C1C}" dt="2023-06-29T14:12:34.164" v="193" actId="20577"/>
        <pc:sldMkLst>
          <pc:docMk/>
          <pc:sldMk cId="3609333457" sldId="313"/>
        </pc:sldMkLst>
        <pc:spChg chg="mod">
          <ac:chgData name="Ambreen Chaudhri" userId="S::awc6034@ads.northwestern.edu::6c5726e2-58b2-4d8d-998a-1e8aa4bf313b" providerId="AD" clId="Web-{B21915F5-F47A-C32B-4CEF-9BFBF7E82C1C}" dt="2023-06-29T14:12:34.164" v="193" actId="20577"/>
          <ac:spMkLst>
            <pc:docMk/>
            <pc:sldMk cId="3609333457" sldId="313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08:42.234" v="84" actId="1076"/>
        <pc:sldMkLst>
          <pc:docMk/>
          <pc:sldMk cId="2363421626" sldId="314"/>
        </pc:sldMkLst>
        <pc:spChg chg="mod">
          <ac:chgData name="Ambreen Chaudhri" userId="S::awc6034@ads.northwestern.edu::6c5726e2-58b2-4d8d-998a-1e8aa4bf313b" providerId="AD" clId="Web-{B21915F5-F47A-C32B-4CEF-9BFBF7E82C1C}" dt="2023-06-29T14:05:32.603" v="74" actId="20577"/>
          <ac:spMkLst>
            <pc:docMk/>
            <pc:sldMk cId="2363421626" sldId="314"/>
            <ac:spMk id="2" creationId="{B7862AAB-75C5-01E8-7C83-F7CB14768AFA}"/>
          </ac:spMkLst>
        </pc:spChg>
        <pc:picChg chg="add mod">
          <ac:chgData name="Ambreen Chaudhri" userId="S::awc6034@ads.northwestern.edu::6c5726e2-58b2-4d8d-998a-1e8aa4bf313b" providerId="AD" clId="Web-{B21915F5-F47A-C32B-4CEF-9BFBF7E82C1C}" dt="2023-06-29T14:07:49.436" v="80" actId="1076"/>
          <ac:picMkLst>
            <pc:docMk/>
            <pc:sldMk cId="2363421626" sldId="314"/>
            <ac:picMk id="3" creationId="{E159C634-2BB0-0A3B-6C77-C177280BC833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08:42.234" v="84" actId="1076"/>
          <ac:picMkLst>
            <pc:docMk/>
            <pc:sldMk cId="2363421626" sldId="314"/>
            <ac:picMk id="5" creationId="{05C543CC-BED8-9B81-FF7E-0CC274993376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05:36.603" v="75"/>
          <ac:picMkLst>
            <pc:docMk/>
            <pc:sldMk cId="2363421626" sldId="314"/>
            <ac:picMk id="7" creationId="{80E3C0BA-49F9-31CC-9E9F-19B9CA547B8A}"/>
          </ac:picMkLst>
        </pc:picChg>
      </pc:sldChg>
      <pc:sldChg chg="add replId">
        <pc:chgData name="Ambreen Chaudhri" userId="S::awc6034@ads.northwestern.edu::6c5726e2-58b2-4d8d-998a-1e8aa4bf313b" providerId="AD" clId="Web-{B21915F5-F47A-C32B-4CEF-9BFBF7E82C1C}" dt="2023-06-29T14:10:53.786" v="181"/>
        <pc:sldMkLst>
          <pc:docMk/>
          <pc:sldMk cId="660429275" sldId="315"/>
        </pc:sldMkLst>
      </pc:sldChg>
      <pc:sldChg chg="modSp add del replId">
        <pc:chgData name="Ambreen Chaudhri" userId="S::awc6034@ads.northwestern.edu::6c5726e2-58b2-4d8d-998a-1e8aa4bf313b" providerId="AD" clId="Web-{B21915F5-F47A-C32B-4CEF-9BFBF7E82C1C}" dt="2023-06-29T14:12:45.680" v="194"/>
        <pc:sldMkLst>
          <pc:docMk/>
          <pc:sldMk cId="810663333" sldId="316"/>
        </pc:sldMkLst>
        <pc:spChg chg="mod">
          <ac:chgData name="Ambreen Chaudhri" userId="S::awc6034@ads.northwestern.edu::6c5726e2-58b2-4d8d-998a-1e8aa4bf313b" providerId="AD" clId="Web-{B21915F5-F47A-C32B-4CEF-9BFBF7E82C1C}" dt="2023-06-29T14:11:18.287" v="185" actId="20577"/>
          <ac:spMkLst>
            <pc:docMk/>
            <pc:sldMk cId="810663333" sldId="316"/>
            <ac:spMk id="5" creationId="{2D98C7D1-D091-8CE9-154C-8B01B4B6C5D9}"/>
          </ac:spMkLst>
        </pc:spChg>
      </pc:sldChg>
      <pc:sldChg chg="add del replId">
        <pc:chgData name="Ambreen Chaudhri" userId="S::awc6034@ads.northwestern.edu::6c5726e2-58b2-4d8d-998a-1e8aa4bf313b" providerId="AD" clId="Web-{B21915F5-F47A-C32B-4CEF-9BFBF7E82C1C}" dt="2023-06-29T14:13:11.665" v="199"/>
        <pc:sldMkLst>
          <pc:docMk/>
          <pc:sldMk cId="3067441109" sldId="317"/>
        </pc:sldMkLst>
      </pc:sldChg>
      <pc:sldChg chg="modSp add replId">
        <pc:chgData name="Ambreen Chaudhri" userId="S::awc6034@ads.northwestern.edu::6c5726e2-58b2-4d8d-998a-1e8aa4bf313b" providerId="AD" clId="Web-{B21915F5-F47A-C32B-4CEF-9BFBF7E82C1C}" dt="2023-06-29T14:12:54.477" v="196" actId="20577"/>
        <pc:sldMkLst>
          <pc:docMk/>
          <pc:sldMk cId="371014708" sldId="318"/>
        </pc:sldMkLst>
        <pc:spChg chg="mod">
          <ac:chgData name="Ambreen Chaudhri" userId="S::awc6034@ads.northwestern.edu::6c5726e2-58b2-4d8d-998a-1e8aa4bf313b" providerId="AD" clId="Web-{B21915F5-F47A-C32B-4CEF-9BFBF7E82C1C}" dt="2023-06-29T14:12:54.477" v="196" actId="20577"/>
          <ac:spMkLst>
            <pc:docMk/>
            <pc:sldMk cId="371014708" sldId="318"/>
            <ac:spMk id="5" creationId="{2D98C7D1-D091-8CE9-154C-8B01B4B6C5D9}"/>
          </ac:spMkLst>
        </pc:spChg>
      </pc:sldChg>
      <pc:sldChg chg="modSp add replId">
        <pc:chgData name="Ambreen Chaudhri" userId="S::awc6034@ads.northwestern.edu::6c5726e2-58b2-4d8d-998a-1e8aa4bf313b" providerId="AD" clId="Web-{B21915F5-F47A-C32B-4CEF-9BFBF7E82C1C}" dt="2023-06-29T14:13:07.868" v="198" actId="20577"/>
        <pc:sldMkLst>
          <pc:docMk/>
          <pc:sldMk cId="1286010573" sldId="319"/>
        </pc:sldMkLst>
        <pc:spChg chg="mod">
          <ac:chgData name="Ambreen Chaudhri" userId="S::awc6034@ads.northwestern.edu::6c5726e2-58b2-4d8d-998a-1e8aa4bf313b" providerId="AD" clId="Web-{B21915F5-F47A-C32B-4CEF-9BFBF7E82C1C}" dt="2023-06-29T14:13:07.868" v="198" actId="20577"/>
          <ac:spMkLst>
            <pc:docMk/>
            <pc:sldMk cId="1286010573" sldId="319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2:39.299" v="243" actId="1076"/>
        <pc:sldMkLst>
          <pc:docMk/>
          <pc:sldMk cId="1112100950" sldId="320"/>
        </pc:sldMkLst>
        <pc:spChg chg="mod">
          <ac:chgData name="Ambreen Chaudhri" userId="S::awc6034@ads.northwestern.edu::6c5726e2-58b2-4d8d-998a-1e8aa4bf313b" providerId="AD" clId="Web-{B21915F5-F47A-C32B-4CEF-9BFBF7E82C1C}" dt="2023-06-29T14:27:55.289" v="220" actId="20577"/>
          <ac:spMkLst>
            <pc:docMk/>
            <pc:sldMk cId="1112100950" sldId="320"/>
            <ac:spMk id="2" creationId="{B7862AAB-75C5-01E8-7C83-F7CB14768AFA}"/>
          </ac:spMkLst>
        </pc:spChg>
        <pc:spChg chg="add del mod">
          <ac:chgData name="Ambreen Chaudhri" userId="S::awc6034@ads.northwestern.edu::6c5726e2-58b2-4d8d-998a-1e8aa4bf313b" providerId="AD" clId="Web-{B21915F5-F47A-C32B-4CEF-9BFBF7E82C1C}" dt="2023-06-29T14:28:03.868" v="224"/>
          <ac:spMkLst>
            <pc:docMk/>
            <pc:sldMk cId="1112100950" sldId="320"/>
            <ac:spMk id="6" creationId="{4887549F-BAE4-4CC4-3C99-0A173C5CC75F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1:00.733" v="238"/>
          <ac:picMkLst>
            <pc:docMk/>
            <pc:sldMk cId="1112100950" sldId="320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1:02.577" v="239"/>
          <ac:picMkLst>
            <pc:docMk/>
            <pc:sldMk cId="1112100950" sldId="320"/>
            <ac:picMk id="5" creationId="{05C543CC-BED8-9B81-FF7E-0CC274993376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32:39.299" v="243" actId="1076"/>
          <ac:picMkLst>
            <pc:docMk/>
            <pc:sldMk cId="1112100950" sldId="320"/>
            <ac:picMk id="7" creationId="{D4BC4743-07E7-6911-6525-8C6DA278F6AD}"/>
          </ac:picMkLst>
        </pc:pic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0:55.749" v="237" actId="14100"/>
        <pc:sldMkLst>
          <pc:docMk/>
          <pc:sldMk cId="3861199834" sldId="321"/>
        </pc:sldMkLst>
        <pc:spChg chg="mod">
          <ac:chgData name="Ambreen Chaudhri" userId="S::awc6034@ads.northwestern.edu::6c5726e2-58b2-4d8d-998a-1e8aa4bf313b" providerId="AD" clId="Web-{B21915F5-F47A-C32B-4CEF-9BFBF7E82C1C}" dt="2023-06-29T14:30:21.872" v="230" actId="20577"/>
          <ac:spMkLst>
            <pc:docMk/>
            <pc:sldMk cId="3861199834" sldId="321"/>
            <ac:spMk id="2" creationId="{B7862AAB-75C5-01E8-7C83-F7CB14768AFA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0:23.857" v="231"/>
          <ac:picMkLst>
            <pc:docMk/>
            <pc:sldMk cId="3861199834" sldId="321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0:26.185" v="232"/>
          <ac:picMkLst>
            <pc:docMk/>
            <pc:sldMk cId="3861199834" sldId="321"/>
            <ac:picMk id="5" creationId="{05C543CC-BED8-9B81-FF7E-0CC274993376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30:55.749" v="237" actId="14100"/>
          <ac:picMkLst>
            <pc:docMk/>
            <pc:sldMk cId="3861199834" sldId="321"/>
            <ac:picMk id="6" creationId="{A4CC0257-6B5E-595F-A6E0-4E84598C92A8}"/>
          </ac:picMkLst>
        </pc:picChg>
      </pc:sldChg>
      <pc:sldChg chg="modSp add replId">
        <pc:chgData name="Ambreen Chaudhri" userId="S::awc6034@ads.northwestern.edu::6c5726e2-58b2-4d8d-998a-1e8aa4bf313b" providerId="AD" clId="Web-{B21915F5-F47A-C32B-4CEF-9BFBF7E82C1C}" dt="2023-06-29T14:34:05.724" v="245" actId="20577"/>
        <pc:sldMkLst>
          <pc:docMk/>
          <pc:sldMk cId="3733087049" sldId="322"/>
        </pc:sldMkLst>
        <pc:spChg chg="mod">
          <ac:chgData name="Ambreen Chaudhri" userId="S::awc6034@ads.northwestern.edu::6c5726e2-58b2-4d8d-998a-1e8aa4bf313b" providerId="AD" clId="Web-{B21915F5-F47A-C32B-4CEF-9BFBF7E82C1C}" dt="2023-06-29T14:34:05.724" v="245" actId="20577"/>
          <ac:spMkLst>
            <pc:docMk/>
            <pc:sldMk cId="3733087049" sldId="322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8:08.045" v="299"/>
        <pc:sldMkLst>
          <pc:docMk/>
          <pc:sldMk cId="3730012755" sldId="323"/>
        </pc:sldMkLst>
        <pc:spChg chg="mod">
          <ac:chgData name="Ambreen Chaudhri" userId="S::awc6034@ads.northwestern.edu::6c5726e2-58b2-4d8d-998a-1e8aa4bf313b" providerId="AD" clId="Web-{B21915F5-F47A-C32B-4CEF-9BFBF7E82C1C}" dt="2023-06-29T14:38:00.716" v="296" actId="20577"/>
          <ac:spMkLst>
            <pc:docMk/>
            <pc:sldMk cId="3730012755" sldId="323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37:50.482" v="294" actId="20577"/>
          <ac:spMkLst>
            <pc:docMk/>
            <pc:sldMk cId="3730012755" sldId="323"/>
            <ac:spMk id="7" creationId="{3122C897-E452-900F-4108-A1F5ED2CDAFC}"/>
          </ac:spMkLst>
        </pc:spChg>
        <pc:spChg chg="add del mod">
          <ac:chgData name="Ambreen Chaudhri" userId="S::awc6034@ads.northwestern.edu::6c5726e2-58b2-4d8d-998a-1e8aa4bf313b" providerId="AD" clId="Web-{B21915F5-F47A-C32B-4CEF-9BFBF7E82C1C}" dt="2023-06-29T14:38:08.045" v="299"/>
          <ac:spMkLst>
            <pc:docMk/>
            <pc:sldMk cId="3730012755" sldId="323"/>
            <ac:spMk id="8" creationId="{1EA2D3AE-1A5E-4CCF-6395-01F486517CED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4:29.053" v="262"/>
          <ac:picMkLst>
            <pc:docMk/>
            <pc:sldMk cId="3730012755" sldId="323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4:31.037" v="263"/>
          <ac:picMkLst>
            <pc:docMk/>
            <pc:sldMk cId="3730012755" sldId="323"/>
            <ac:picMk id="5" creationId="{05C543CC-BED8-9B81-FF7E-0CC274993376}"/>
          </ac:picMkLst>
        </pc:picChg>
      </pc:sldChg>
      <pc:sldChg chg="addSp modSp add replId">
        <pc:chgData name="Ambreen Chaudhri" userId="S::awc6034@ads.northwestern.edu::6c5726e2-58b2-4d8d-998a-1e8aa4bf313b" providerId="AD" clId="Web-{B21915F5-F47A-C32B-4CEF-9BFBF7E82C1C}" dt="2023-06-29T14:40:56.066" v="356" actId="20577"/>
        <pc:sldMkLst>
          <pc:docMk/>
          <pc:sldMk cId="425856040" sldId="324"/>
        </pc:sldMkLst>
        <pc:spChg chg="mod">
          <ac:chgData name="Ambreen Chaudhri" userId="S::awc6034@ads.northwestern.edu::6c5726e2-58b2-4d8d-998a-1e8aa4bf313b" providerId="AD" clId="Web-{B21915F5-F47A-C32B-4CEF-9BFBF7E82C1C}" dt="2023-06-29T14:38:24.467" v="311" actId="20577"/>
          <ac:spMkLst>
            <pc:docMk/>
            <pc:sldMk cId="425856040" sldId="324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40:56.066" v="356" actId="20577"/>
          <ac:spMkLst>
            <pc:docMk/>
            <pc:sldMk cId="425856040" sldId="324"/>
            <ac:spMk id="5" creationId="{F03DE5A6-79AA-2D3C-4559-D0C93CB61C7E}"/>
          </ac:spMkLst>
        </pc:spChg>
        <pc:spChg chg="mod">
          <ac:chgData name="Ambreen Chaudhri" userId="S::awc6034@ads.northwestern.edu::6c5726e2-58b2-4d8d-998a-1e8aa4bf313b" providerId="AD" clId="Web-{B21915F5-F47A-C32B-4CEF-9BFBF7E82C1C}" dt="2023-06-29T14:38:38.514" v="314" actId="20577"/>
          <ac:spMkLst>
            <pc:docMk/>
            <pc:sldMk cId="425856040" sldId="324"/>
            <ac:spMk id="7" creationId="{3122C897-E452-900F-4108-A1F5ED2CDAFC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50:52.899" v="517" actId="1076"/>
        <pc:sldMkLst>
          <pc:docMk/>
          <pc:sldMk cId="857104502" sldId="325"/>
        </pc:sldMkLst>
        <pc:spChg chg="mod">
          <ac:chgData name="Ambreen Chaudhri" userId="S::awc6034@ads.northwestern.edu::6c5726e2-58b2-4d8d-998a-1e8aa4bf313b" providerId="AD" clId="Web-{B21915F5-F47A-C32B-4CEF-9BFBF7E82C1C}" dt="2023-06-29T14:46:40.890" v="487" actId="20577"/>
          <ac:spMkLst>
            <pc:docMk/>
            <pc:sldMk cId="857104502" sldId="325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50:19.304" v="511" actId="20577"/>
          <ac:spMkLst>
            <pc:docMk/>
            <pc:sldMk cId="857104502" sldId="325"/>
            <ac:spMk id="7" creationId="{23AF3F1B-3283-27EB-A965-5196B1ACE01E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46:42.906" v="488"/>
          <ac:picMkLst>
            <pc:docMk/>
            <pc:sldMk cId="857104502" sldId="325"/>
            <ac:picMk id="3" creationId="{D8B4D5AA-BF87-B308-F067-281337ED5057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49:39.365" v="498" actId="1076"/>
          <ac:picMkLst>
            <pc:docMk/>
            <pc:sldMk cId="857104502" sldId="325"/>
            <ac:picMk id="5" creationId="{7F3AE9BC-6842-6646-F94D-CD0182C3FA17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49:41.037" v="499" actId="1076"/>
          <ac:picMkLst>
            <pc:docMk/>
            <pc:sldMk cId="857104502" sldId="325"/>
            <ac:picMk id="6" creationId="{B973E965-7CC6-1C9D-8E95-3F0AF80767F5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50:52.899" v="517" actId="1076"/>
          <ac:picMkLst>
            <pc:docMk/>
            <pc:sldMk cId="857104502" sldId="325"/>
            <ac:picMk id="8" creationId="{D33DA539-BE16-17E1-A95A-7539EBBD5B50}"/>
          </ac:picMkLst>
        </pc:picChg>
      </pc:sldChg>
      <pc:sldChg chg="add">
        <pc:chgData name="Ambreen Chaudhri" userId="S::awc6034@ads.northwestern.edu::6c5726e2-58b2-4d8d-998a-1e8aa4bf313b" providerId="AD" clId="Web-{B21915F5-F47A-C32B-4CEF-9BFBF7E82C1C}" dt="2023-06-29T14:51:13.306" v="519"/>
        <pc:sldMkLst>
          <pc:docMk/>
          <pc:sldMk cId="3627447342" sldId="326"/>
        </pc:sldMkLst>
      </pc:sldChg>
    </pc:docChg>
  </pc:docChgLst>
  <pc:docChgLst>
    <pc:chgData name="John Patrick Johnson" userId="S::jpj8711@ads.northwestern.edu::fe18dc51-e5c5-41f0-a67f-64543119935e" providerId="AD" clId="Web-{604D0DD0-0C9A-BC03-7FBF-47D92002B97B}"/>
    <pc:docChg chg="modSld">
      <pc:chgData name="John Patrick Johnson" userId="S::jpj8711@ads.northwestern.edu::fe18dc51-e5c5-41f0-a67f-64543119935e" providerId="AD" clId="Web-{604D0DD0-0C9A-BC03-7FBF-47D92002B97B}" dt="2023-07-14T02:52:46.374" v="0" actId="20577"/>
      <pc:docMkLst>
        <pc:docMk/>
      </pc:docMkLst>
      <pc:sldChg chg="modSp">
        <pc:chgData name="John Patrick Johnson" userId="S::jpj8711@ads.northwestern.edu::fe18dc51-e5c5-41f0-a67f-64543119935e" providerId="AD" clId="Web-{604D0DD0-0C9A-BC03-7FBF-47D92002B97B}" dt="2023-07-14T02:52:46.374" v="0" actId="20577"/>
        <pc:sldMkLst>
          <pc:docMk/>
          <pc:sldMk cId="0" sldId="256"/>
        </pc:sldMkLst>
        <pc:spChg chg="mod">
          <ac:chgData name="John Patrick Johnson" userId="S::jpj8711@ads.northwestern.edu::fe18dc51-e5c5-41f0-a67f-64543119935e" providerId="AD" clId="Web-{604D0DD0-0C9A-BC03-7FBF-47D92002B97B}" dt="2023-07-14T02:52:46.374" v="0" actId="20577"/>
          <ac:spMkLst>
            <pc:docMk/>
            <pc:sldMk cId="0" sldId="256"/>
            <ac:spMk id="50" creationId="{00000000-0000-0000-0000-000000000000}"/>
          </ac:spMkLst>
        </pc:spChg>
      </pc:sldChg>
    </pc:docChg>
  </pc:docChgLst>
  <pc:docChgLst>
    <pc:chgData name="William Karl Thompson" userId="S::wkt406@ads.northwestern.edu::f4d321be-7ba8-465d-bd39-c91073d7cf0e" providerId="AD" clId="Web-{322F9C58-97BA-5D72-D43E-F33BB7FF2FC1}"/>
    <pc:docChg chg="addSld delSld modSld sldOrd">
      <pc:chgData name="William Karl Thompson" userId="S::wkt406@ads.northwestern.edu::f4d321be-7ba8-465d-bd39-c91073d7cf0e" providerId="AD" clId="Web-{322F9C58-97BA-5D72-D43E-F33BB7FF2FC1}" dt="2023-06-28T21:24:43.157" v="213" actId="20577"/>
      <pc:docMkLst>
        <pc:docMk/>
      </pc:docMkLst>
      <pc:sldChg chg="modSp">
        <pc:chgData name="William Karl Thompson" userId="S::wkt406@ads.northwestern.edu::f4d321be-7ba8-465d-bd39-c91073d7cf0e" providerId="AD" clId="Web-{322F9C58-97BA-5D72-D43E-F33BB7FF2FC1}" dt="2023-06-28T20:55:33.917" v="16" actId="1076"/>
        <pc:sldMkLst>
          <pc:docMk/>
          <pc:sldMk cId="2429784377" sldId="289"/>
        </pc:sldMkLst>
        <pc:picChg chg="mod">
          <ac:chgData name="William Karl Thompson" userId="S::wkt406@ads.northwestern.edu::f4d321be-7ba8-465d-bd39-c91073d7cf0e" providerId="AD" clId="Web-{322F9C58-97BA-5D72-D43E-F33BB7FF2FC1}" dt="2023-06-28T20:55:33.917" v="16" actId="1076"/>
          <ac:picMkLst>
            <pc:docMk/>
            <pc:sldMk cId="2429784377" sldId="289"/>
            <ac:picMk id="1026" creationId="{FB6882ED-EBAC-C679-BD4E-D08E511BA432}"/>
          </ac:picMkLst>
        </pc:picChg>
      </pc:sldChg>
      <pc:sldChg chg="modSp modNotes">
        <pc:chgData name="William Karl Thompson" userId="S::wkt406@ads.northwestern.edu::f4d321be-7ba8-465d-bd39-c91073d7cf0e" providerId="AD" clId="Web-{322F9C58-97BA-5D72-D43E-F33BB7FF2FC1}" dt="2023-06-28T21:24:43.157" v="213" actId="20577"/>
        <pc:sldMkLst>
          <pc:docMk/>
          <pc:sldMk cId="3164781114" sldId="290"/>
        </pc:sldMkLst>
        <pc:spChg chg="mod">
          <ac:chgData name="William Karl Thompson" userId="S::wkt406@ads.northwestern.edu::f4d321be-7ba8-465d-bd39-c91073d7cf0e" providerId="AD" clId="Web-{322F9C58-97BA-5D72-D43E-F33BB7FF2FC1}" dt="2023-06-28T21:24:43.157" v="213" actId="20577"/>
          <ac:spMkLst>
            <pc:docMk/>
            <pc:sldMk cId="3164781114" sldId="290"/>
            <ac:spMk id="3" creationId="{838492E3-91C7-FA09-1EED-65C4220C1E22}"/>
          </ac:spMkLst>
        </pc:spChg>
      </pc:sldChg>
      <pc:sldChg chg="modSp">
        <pc:chgData name="William Karl Thompson" userId="S::wkt406@ads.northwestern.edu::f4d321be-7ba8-465d-bd39-c91073d7cf0e" providerId="AD" clId="Web-{322F9C58-97BA-5D72-D43E-F33BB7FF2FC1}" dt="2023-06-28T21:10:45.055" v="96" actId="20577"/>
        <pc:sldMkLst>
          <pc:docMk/>
          <pc:sldMk cId="3326095597" sldId="302"/>
        </pc:sldMkLst>
        <pc:spChg chg="mod">
          <ac:chgData name="William Karl Thompson" userId="S::wkt406@ads.northwestern.edu::f4d321be-7ba8-465d-bd39-c91073d7cf0e" providerId="AD" clId="Web-{322F9C58-97BA-5D72-D43E-F33BB7FF2FC1}" dt="2023-06-28T21:10:45.055" v="96" actId="20577"/>
          <ac:spMkLst>
            <pc:docMk/>
            <pc:sldMk cId="3326095597" sldId="302"/>
            <ac:spMk id="5" creationId="{2D98C7D1-D091-8CE9-154C-8B01B4B6C5D9}"/>
          </ac:spMkLst>
        </pc:spChg>
      </pc:sldChg>
      <pc:sldChg chg="modSp ord">
        <pc:chgData name="William Karl Thompson" userId="S::wkt406@ads.northwestern.edu::f4d321be-7ba8-465d-bd39-c91073d7cf0e" providerId="AD" clId="Web-{322F9C58-97BA-5D72-D43E-F33BB7FF2FC1}" dt="2023-06-28T21:19:25.286" v="118"/>
        <pc:sldMkLst>
          <pc:docMk/>
          <pc:sldMk cId="923497729" sldId="303"/>
        </pc:sldMkLst>
        <pc:spChg chg="mod">
          <ac:chgData name="William Karl Thompson" userId="S::wkt406@ads.northwestern.edu::f4d321be-7ba8-465d-bd39-c91073d7cf0e" providerId="AD" clId="Web-{322F9C58-97BA-5D72-D43E-F33BB7FF2FC1}" dt="2023-06-28T21:18:28.830" v="117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 ord">
        <pc:chgData name="William Karl Thompson" userId="S::wkt406@ads.northwestern.edu::f4d321be-7ba8-465d-bd39-c91073d7cf0e" providerId="AD" clId="Web-{322F9C58-97BA-5D72-D43E-F33BB7FF2FC1}" dt="2023-06-28T21:19:50.505" v="122" actId="20577"/>
        <pc:sldMkLst>
          <pc:docMk/>
          <pc:sldMk cId="2365140598" sldId="304"/>
        </pc:sldMkLst>
        <pc:spChg chg="mod">
          <ac:chgData name="William Karl Thompson" userId="S::wkt406@ads.northwestern.edu::f4d321be-7ba8-465d-bd39-c91073d7cf0e" providerId="AD" clId="Web-{322F9C58-97BA-5D72-D43E-F33BB7FF2FC1}" dt="2023-06-28T21:19:50.505" v="122" actId="20577"/>
          <ac:spMkLst>
            <pc:docMk/>
            <pc:sldMk cId="2365140598" sldId="304"/>
            <ac:spMk id="10" creationId="{1CF55713-8BDB-CA28-E234-FFBE176BDE01}"/>
          </ac:spMkLst>
        </pc:spChg>
      </pc:sldChg>
      <pc:sldChg chg="modSp">
        <pc:chgData name="William Karl Thompson" userId="S::wkt406@ads.northwestern.edu::f4d321be-7ba8-465d-bd39-c91073d7cf0e" providerId="AD" clId="Web-{322F9C58-97BA-5D72-D43E-F33BB7FF2FC1}" dt="2023-06-28T20:56:40.263" v="17" actId="1076"/>
        <pc:sldMkLst>
          <pc:docMk/>
          <pc:sldMk cId="3250280548" sldId="308"/>
        </pc:sldMkLst>
        <pc:picChg chg="mod">
          <ac:chgData name="William Karl Thompson" userId="S::wkt406@ads.northwestern.edu::f4d321be-7ba8-465d-bd39-c91073d7cf0e" providerId="AD" clId="Web-{322F9C58-97BA-5D72-D43E-F33BB7FF2FC1}" dt="2023-06-28T20:56:40.263" v="17" actId="1076"/>
          <ac:picMkLst>
            <pc:docMk/>
            <pc:sldMk cId="3250280548" sldId="308"/>
            <ac:picMk id="7" creationId="{CD52EB51-2B89-2983-9EFD-FDDFF245000B}"/>
          </ac:picMkLst>
        </pc:picChg>
      </pc:sldChg>
      <pc:sldChg chg="add del">
        <pc:chgData name="William Karl Thompson" userId="S::wkt406@ads.northwestern.edu::f4d321be-7ba8-465d-bd39-c91073d7cf0e" providerId="AD" clId="Web-{322F9C58-97BA-5D72-D43E-F33BB7FF2FC1}" dt="2023-06-28T21:06:06.020" v="20"/>
        <pc:sldMkLst>
          <pc:docMk/>
          <pc:sldMk cId="2672172179" sldId="31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24575,'0'78'0,"0"0"0,0-1 0,0 10 0,0 3 0,0 4 0,0-31 0,0 17 0,0-26 0,0-12 0,0 5 0,0-12 0,0-1 0,0 0 0,-8-5 0,5 10 0,-5-4 0,8 6 0,0 0 0,0 0 0,0 6 0,0 1 0,0 7 0,0 1 0,0-1 0,0 0 0,-5 0 0,4-6 0,-4-2 0,0-7 0,4-4 0,-3-3 0,4-5 0,-4 0 0,2-5 0,-2 4 0,0-4 0,3 5 0,-3 0 0,0-5 0,3 4 0,-7-4 0,7 5 0,-7 0 0,6 0 0,-6 0 0,7-4 0,-8 8 0,8-7 0,-8 8 0,8-10 0,-7 4 0,7-4 0,-3 0 0,4 4 0,0-8 0,0 2 0,0-8 0,0 3 0,0-7 0,0 3 0,0-4 0,0 4 0,0-4 0,0 4 0,0-4 0,0 0 0,0-1 0,0 1 0,0 0 0,0-1 0,0 1 0,0 4 0,0-3 0,0 7 0,0-3 0,0 4 0,0-5 0,0 0 0,0-4 0,0 0 0,3-1 0,-2 1 0,2 0 0,1-4 0,0 0 0,0-1 0,2-2 0,-5-1 0,2-13 0,-3 7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24575,'11'8'0,"-2"3"0,7 3 0,14 10 0,-7 5 0,16-1 0,8 31 0,-7-21 0,19 25 0,-15-23 0,-6-3 0,5-5 0,-11-1 0,-1 0 0,-2-6 0,-10-3 0,3-4 0,-5-5 0,-4 3 0,-1-7 0,0 3 0,-3-4 0,3 0 0,-5-4 0,-2 3 0,1-6 0,-5-1 0,2-4 0,-3-3 0,0 0 0,0-1 0,0 0 0,0-4 0,0 3 0,0-7 0,0 3 0,-4-9 0,3-1 0,-3-5 0,4 0 0,0-6 0,0 4 0,0-3 0,0 4 0,0 1 0,8 0 0,2 0 0,20-7 0,-8 5 0,14-13 0,-10 12 0,12-11 0,0 3 0,0 1 0,4-5 0,-4 5 0,7-1 0,-1 1 0,-2 10 0,-5 3 0,-3 10 0,-11 1 0,-1 5 0,-9 4 0,-2 2 0,-3 3 0,0 0 0,0 0 0,-1 0 0,1 0 0,0 0 0,-1 0 0,5-4 0,1 3 0,9-7 0,-4 7 0,4-7 0,-5 7 0,-4-3 0,3 4 0,-7 0 0,3 0 0,-5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38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75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073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194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395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201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51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342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895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118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/>
              <a:t>Session 2 – Abstraction and Testing</a:t>
            </a:r>
            <a:br>
              <a:rPr lang="en-US" sz="4000"/>
            </a:br>
            <a:r>
              <a:rPr lang="en-US" sz="2400"/>
              <a:t>Data Skills for Research </a:t>
            </a:r>
            <a:br>
              <a:rPr lang="en-US" sz="2400"/>
            </a:br>
            <a:r>
              <a:rPr lang="en-US" sz="2400"/>
              <a:t>Kellogg Research Support</a:t>
            </a:r>
            <a:endParaRPr lang="en-US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Existing (High Quality)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0D5061-DE74-B53F-246D-7AA0E0112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59" y="1370410"/>
            <a:ext cx="6645729" cy="373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1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F1B5A-1159-A8E0-D2E5-B6C6CEF5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err="1"/>
              <a:t>numpy</a:t>
            </a:r>
            <a:r>
              <a:rPr lang="en-US" dirty="0"/>
              <a:t> vs. user code (</a:t>
            </a:r>
            <a:r>
              <a:rPr lang="en-US" dirty="0">
                <a:highlight>
                  <a:srgbClr val="FFFF00"/>
                </a:highlight>
              </a:rPr>
              <a:t>good </a:t>
            </a:r>
            <a:r>
              <a:rPr lang="en-US" err="1">
                <a:highlight>
                  <a:srgbClr val="FFFF00"/>
                </a:highlight>
              </a:rPr>
              <a:t>stata</a:t>
            </a:r>
            <a:r>
              <a:rPr lang="en-US" dirty="0">
                <a:highlight>
                  <a:srgbClr val="FFFF00"/>
                </a:highlight>
              </a:rPr>
              <a:t>/python/R would be regression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48042-BAA2-EABD-DB07-588990BD44C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2EB51-2B89-2983-9EFD-FDDFF245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52665"/>
            <a:ext cx="7772400" cy="43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8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Defined Functions </a:t>
            </a:r>
            <a:r>
              <a:rPr lang="en-US">
                <a:highlight>
                  <a:srgbClr val="FFFF00"/>
                </a:highlight>
              </a:rPr>
              <a:t>(python, R, </a:t>
            </a:r>
            <a:r>
              <a:rPr lang="en-US" err="1">
                <a:highlight>
                  <a:srgbClr val="FFFF00"/>
                </a:highlight>
              </a:rPr>
              <a:t>stata</a:t>
            </a:r>
            <a:r>
              <a:rPr lang="en-US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2" name="Picture 1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9DFBF-F2B0-5564-C6B4-D3FD1184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84" y="1143000"/>
            <a:ext cx="6359979" cy="42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Functions: Guidance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3" y="946142"/>
            <a:ext cx="9029701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-apple-system"/>
              </a:rPr>
              <a:t>Don't make a function if code is a one-liner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-apple-system"/>
              </a:rPr>
              <a:t>Use list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-apple-system"/>
              </a:rPr>
              <a:t>Use Assertion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-apple-system"/>
              </a:rPr>
              <a:t>Do only one thing – keep it simple.</a:t>
            </a:r>
            <a:endParaRPr lang="en-US" sz="2400" i="1">
              <a:solidFill>
                <a:schemeClr val="bg1">
                  <a:lumMod val="85000"/>
                </a:schemeClr>
              </a:solidFill>
              <a:highlight>
                <a:srgbClr val="FFFF00"/>
              </a:highlight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0933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Don't make Functions too simple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E159C634-2BB0-0A3B-6C77-C177280B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74" y="1549278"/>
            <a:ext cx="7734946" cy="137012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5C543CC-BED8-9B81-FF7E-0CC274993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19" y="4191168"/>
            <a:ext cx="7967420" cy="3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2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Guidance (</a:t>
            </a:r>
            <a:r>
              <a:rPr lang="en-US" dirty="0">
                <a:highlight>
                  <a:srgbClr val="FFFF00"/>
                </a:highlight>
              </a:rPr>
              <a:t>change order)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3" y="946142"/>
            <a:ext cx="9029701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Don't make a function if code is a one-liner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Example: use list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Use Assertion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-apple-system"/>
              </a:rPr>
              <a:t>Do only one thing – keep it simple.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highlight>
                <a:srgbClr val="FFFF00"/>
              </a:highlight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308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Each Year Separately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// Load the "</a:t>
            </a:r>
            <a:r>
              <a:rPr lang="en-US" sz="1600" err="1">
                <a:latin typeface="Consolas"/>
              </a:rPr>
              <a:t>nlswork</a:t>
            </a:r>
            <a:r>
              <a:rPr lang="en-US" sz="1600">
                <a:latin typeface="Consolas"/>
              </a:rPr>
              <a:t>" dataset (if not already loaded)</a:t>
            </a:r>
          </a:p>
          <a:p>
            <a:r>
              <a:rPr lang="en-US" sz="1600">
                <a:latin typeface="Consolas"/>
              </a:rPr>
              <a:t>use </a:t>
            </a:r>
            <a:r>
              <a:rPr lang="en-US" sz="1600">
                <a:latin typeface="Consolas"/>
                <a:hlinkClick r:id="rId3"/>
              </a:rPr>
              <a:t>https://www.stata-press.com/data/r17/nlswork.dta</a:t>
            </a:r>
            <a:endParaRPr lang="en-US" sz="1600">
              <a:latin typeface="Consolas"/>
            </a:endParaRPr>
          </a:p>
          <a:p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// Subset the dataset for the year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>
                <a:latin typeface="Consolas"/>
              </a:rPr>
              <a:t>keep if year ==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// Run fixed effects regression for the year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err="1">
                <a:latin typeface="Consolas"/>
              </a:rPr>
              <a:t>xtreg</a:t>
            </a:r>
            <a:r>
              <a:rPr lang="en-US" sz="1600">
                <a:latin typeface="Consolas"/>
              </a:rPr>
              <a:t> wage, </a:t>
            </a:r>
            <a:r>
              <a:rPr lang="en-US" sz="1600" err="1">
                <a:latin typeface="Consolas"/>
              </a:rPr>
              <a:t>fe</a:t>
            </a:r>
            <a:endParaRPr lang="en-US" sz="1600">
              <a:latin typeface="Consolas"/>
            </a:endParaRPr>
          </a:p>
          <a:p>
            <a:r>
              <a:rPr lang="en-US" sz="1600" err="1">
                <a:latin typeface="Consolas"/>
              </a:rPr>
              <a:t>estout</a:t>
            </a:r>
            <a:r>
              <a:rPr lang="en-US" sz="1600">
                <a:latin typeface="Consolas"/>
              </a:rPr>
              <a:t>, title("Fixed Effects Reg by Year 1976") cells(b(star 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 se(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(%9.3f))) replace</a:t>
            </a:r>
          </a:p>
          <a:p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// Subset the dataset for the year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>
                <a:latin typeface="Consolas"/>
              </a:rPr>
              <a:t>use </a:t>
            </a:r>
            <a:r>
              <a:rPr lang="en-US" sz="1600">
                <a:latin typeface="Consolas"/>
                <a:hlinkClick r:id="rId3"/>
              </a:rPr>
              <a:t>https://www.stata-press.com/data/r17/nlswork.dta</a:t>
            </a:r>
            <a:r>
              <a:rPr lang="en-US" sz="1600">
                <a:latin typeface="Consolas"/>
              </a:rPr>
              <a:t>, clear</a:t>
            </a:r>
          </a:p>
          <a:p>
            <a:r>
              <a:rPr lang="en-US" sz="1600">
                <a:latin typeface="Consolas"/>
              </a:rPr>
              <a:t>keep if year ==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>
              <a:latin typeface="Consolas"/>
            </a:endParaRPr>
          </a:p>
          <a:p>
            <a:r>
              <a:rPr lang="en-US" sz="1600">
                <a:latin typeface="Consolas"/>
              </a:rPr>
              <a:t>// Run fixed effects regression for the year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err="1">
                <a:latin typeface="Consolas"/>
              </a:rPr>
              <a:t>xtreg</a:t>
            </a:r>
            <a:r>
              <a:rPr lang="en-US" sz="1600">
                <a:latin typeface="Consolas"/>
              </a:rPr>
              <a:t> wage, </a:t>
            </a:r>
            <a:r>
              <a:rPr lang="en-US" sz="1600" err="1">
                <a:latin typeface="Consolas"/>
              </a:rPr>
              <a:t>fe</a:t>
            </a:r>
            <a:endParaRPr lang="en-US" sz="1600">
              <a:latin typeface="Consolas"/>
            </a:endParaRPr>
          </a:p>
          <a:p>
            <a:r>
              <a:rPr lang="en-US" sz="1600" err="1">
                <a:latin typeface="Consolas"/>
              </a:rPr>
              <a:t>estout</a:t>
            </a:r>
            <a:r>
              <a:rPr lang="en-US" sz="1600">
                <a:latin typeface="Consolas"/>
              </a:rPr>
              <a:t>, title("Fixed Effects Reg by Year </a:t>
            </a:r>
            <a:r>
              <a:rPr lang="en-US" sz="160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>
                <a:latin typeface="Consolas"/>
              </a:rPr>
              <a:t>") cells(b(star 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 se(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with List Comprehension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17235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rgbClr val="D9D9D9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DE5A6-79AA-2D3C-4559-D0C93CB61C7E}"/>
              </a:ext>
            </a:extLst>
          </p:cNvPr>
          <p:cNvSpPr txBox="1"/>
          <p:nvPr/>
        </p:nvSpPr>
        <p:spPr>
          <a:xfrm>
            <a:off x="232751" y="849278"/>
            <a:ext cx="9029701" cy="69557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>
                <a:latin typeface="Consolas"/>
              </a:rPr>
              <a:t>// function to process any input year</a:t>
            </a:r>
            <a:endParaRPr lang="en-US"/>
          </a:p>
          <a:p>
            <a:r>
              <a:rPr lang="en-US" sz="1600">
                <a:latin typeface="Consolas"/>
              </a:rPr>
              <a:t>capture program drop </a:t>
            </a:r>
            <a:r>
              <a:rPr lang="en-US" sz="1600" err="1">
                <a:latin typeface="Consolas"/>
              </a:rPr>
              <a:t>reg_by_year</a:t>
            </a:r>
            <a:endParaRPr lang="en-US" err="1"/>
          </a:p>
          <a:p>
            <a:endParaRPr lang="en-US"/>
          </a:p>
          <a:p>
            <a:r>
              <a:rPr lang="en-US" sz="1600">
                <a:latin typeface="Consolas"/>
              </a:rPr>
              <a:t>program define </a:t>
            </a:r>
            <a:r>
              <a:rPr lang="en-US" sz="1600" err="1">
                <a:latin typeface="Consolas"/>
              </a:rPr>
              <a:t>reg_by_year</a:t>
            </a:r>
            <a:endParaRPr lang="en-US" err="1"/>
          </a:p>
          <a:p>
            <a:r>
              <a:rPr lang="en-US" sz="1600">
                <a:latin typeface="Consolas"/>
              </a:rPr>
              <a:t>    syntax </a:t>
            </a:r>
            <a:r>
              <a:rPr lang="en-US" sz="1600" err="1">
                <a:latin typeface="Consolas"/>
              </a:rPr>
              <a:t>varlist</a:t>
            </a:r>
            <a:r>
              <a:rPr lang="en-US" sz="1600">
                <a:latin typeface="Consolas"/>
              </a:rPr>
              <a:t> [if] [in], YEAR(string) [Other Options]</a:t>
            </a:r>
            <a:endParaRPr lang="en-US"/>
          </a:p>
          <a:p>
            <a:endParaRPr lang="en-US"/>
          </a:p>
          <a:p>
            <a:r>
              <a:rPr lang="en-US" sz="1600">
                <a:latin typeface="Consolas"/>
              </a:rPr>
              <a:t>     // Get the year from the command-line argument</a:t>
            </a:r>
            <a:endParaRPr lang="en-US"/>
          </a:p>
          <a:p>
            <a:r>
              <a:rPr lang="en-US" sz="1600">
                <a:latin typeface="Consolas"/>
              </a:rPr>
              <a:t>    local year "`1'"</a:t>
            </a:r>
            <a:endParaRPr lang="en-US"/>
          </a:p>
          <a:p>
            <a:endParaRPr lang="en-US"/>
          </a:p>
          <a:p>
            <a:r>
              <a:rPr lang="en-US" sz="1600">
                <a:latin typeface="Consolas"/>
              </a:rPr>
              <a:t>    // Subset the dataset by the specified year</a:t>
            </a:r>
            <a:endParaRPr lang="en-US"/>
          </a:p>
          <a:p>
            <a:r>
              <a:rPr lang="en-US" sz="1600">
                <a:latin typeface="Consolas"/>
              </a:rPr>
              <a:t>    qui keep if year == `year'</a:t>
            </a:r>
            <a:endParaRPr lang="en-US"/>
          </a:p>
          <a:p>
            <a:endParaRPr lang="en-US"/>
          </a:p>
          <a:p>
            <a:r>
              <a:rPr lang="en-US" sz="1600">
                <a:latin typeface="Consolas"/>
              </a:rPr>
              <a:t>    // Run fixed effects regression</a:t>
            </a:r>
            <a:endParaRPr lang="en-US"/>
          </a:p>
          <a:p>
            <a:r>
              <a:rPr lang="en-US" sz="1600">
                <a:latin typeface="Consolas"/>
              </a:rPr>
              <a:t>    </a:t>
            </a:r>
            <a:r>
              <a:rPr lang="en-US" sz="1600" err="1">
                <a:latin typeface="Consolas"/>
              </a:rPr>
              <a:t>xtreg</a:t>
            </a:r>
            <a:r>
              <a:rPr lang="en-US" sz="1600">
                <a:latin typeface="Consolas"/>
              </a:rPr>
              <a:t> `</a:t>
            </a:r>
            <a:r>
              <a:rPr lang="en-US" sz="1600" err="1">
                <a:latin typeface="Consolas"/>
              </a:rPr>
              <a:t>varlist</a:t>
            </a:r>
            <a:r>
              <a:rPr lang="en-US" sz="1600">
                <a:latin typeface="Consolas"/>
              </a:rPr>
              <a:t>', </a:t>
            </a:r>
            <a:r>
              <a:rPr lang="en-US" sz="1600" err="1">
                <a:latin typeface="Consolas"/>
              </a:rPr>
              <a:t>fe</a:t>
            </a:r>
            <a:r>
              <a:rPr lang="en-US" sz="1600">
                <a:latin typeface="Consolas"/>
              </a:rPr>
              <a:t> `Other Options'</a:t>
            </a:r>
            <a:endParaRPr lang="en-US"/>
          </a:p>
          <a:p>
            <a:endParaRPr lang="en-US"/>
          </a:p>
          <a:p>
            <a:r>
              <a:rPr lang="en-US" sz="1600">
                <a:latin typeface="Consolas"/>
              </a:rPr>
              <a:t>    // Generate the table title</a:t>
            </a:r>
            <a:endParaRPr lang="en-US"/>
          </a:p>
          <a:p>
            <a:r>
              <a:rPr lang="en-US" sz="1600">
                <a:latin typeface="Consolas"/>
              </a:rPr>
              <a:t>    local </a:t>
            </a:r>
            <a:r>
              <a:rPr lang="en-US" sz="1600" err="1">
                <a:latin typeface="Consolas"/>
              </a:rPr>
              <a:t>table_title</a:t>
            </a:r>
            <a:r>
              <a:rPr lang="en-US" sz="1600">
                <a:latin typeface="Consolas"/>
              </a:rPr>
              <a:t> "Fixed Effects Reg by Year `year'"</a:t>
            </a:r>
            <a:endParaRPr lang="en-US"/>
          </a:p>
          <a:p>
            <a:endParaRPr lang="en-US"/>
          </a:p>
          <a:p>
            <a:r>
              <a:rPr lang="en-US" sz="1600">
                <a:latin typeface="Consolas"/>
              </a:rPr>
              <a:t>    // Save regression results as a formatted table</a:t>
            </a:r>
            <a:endParaRPr lang="en-US"/>
          </a:p>
          <a:p>
            <a:r>
              <a:rPr lang="en-US" sz="1600">
                <a:latin typeface="Consolas"/>
              </a:rPr>
              <a:t>    </a:t>
            </a:r>
            <a:r>
              <a:rPr lang="en-US" sz="1600" err="1">
                <a:latin typeface="Consolas"/>
              </a:rPr>
              <a:t>estout</a:t>
            </a:r>
            <a:r>
              <a:rPr lang="en-US" sz="1600">
                <a:latin typeface="Consolas"/>
              </a:rPr>
              <a:t>, title("`</a:t>
            </a:r>
            <a:r>
              <a:rPr lang="en-US" sz="1600" err="1">
                <a:latin typeface="Consolas"/>
              </a:rPr>
              <a:t>table_title</a:t>
            </a:r>
            <a:r>
              <a:rPr lang="en-US" sz="1600">
                <a:latin typeface="Consolas"/>
              </a:rPr>
              <a:t>'") cells(b(star 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 se(</a:t>
            </a:r>
            <a:r>
              <a:rPr lang="en-US" sz="1600" err="1">
                <a:latin typeface="Consolas"/>
              </a:rPr>
              <a:t>fmt</a:t>
            </a:r>
            <a:r>
              <a:rPr lang="en-US" sz="1600">
                <a:latin typeface="Consolas"/>
              </a:rPr>
              <a:t>(%9.3f))) replace</a:t>
            </a:r>
            <a:endParaRPr lang="en-US"/>
          </a:p>
          <a:p>
            <a:r>
              <a:rPr lang="en-US" sz="1600">
                <a:latin typeface="Consolas"/>
              </a:rPr>
              <a:t>end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585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Functions: Guidance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3" y="946142"/>
            <a:ext cx="9029701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-apple-system"/>
              </a:rPr>
              <a:t>Don't make a function if code is a one-liner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-apple-system"/>
              </a:rPr>
              <a:t>Use list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-apple-system"/>
              </a:rPr>
              <a:t>Use Assertion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-apple-system"/>
              </a:rPr>
              <a:t>Do only one thing – keep it simple.</a:t>
            </a:r>
            <a:endParaRPr lang="en-US" sz="2400" i="1">
              <a:solidFill>
                <a:schemeClr val="bg1">
                  <a:lumMod val="85000"/>
                </a:schemeClr>
              </a:solidFill>
              <a:highlight>
                <a:srgbClr val="FFFF00"/>
              </a:highlight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101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Looping Over Directories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E3C0BA-49F9-31CC-9E9F-19B9CA54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56938"/>
            <a:ext cx="7772400" cy="354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Function: Assertions (</a:t>
            </a:r>
            <a:r>
              <a:rPr lang="en-US" dirty="0">
                <a:highlight>
                  <a:srgbClr val="FFFF00"/>
                </a:highlight>
              </a:rPr>
              <a:t>abstract details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7A907-395F-4333-8948-7886B47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33"/>
            <a:ext cx="7772400" cy="34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Functions: Guidance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3" y="946142"/>
            <a:ext cx="9029701" cy="430887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dk1"/>
                </a:solidFill>
                <a:latin typeface="-apple-system"/>
              </a:rPr>
              <a:t>Don't make a function if code is a one-liner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-apple-system"/>
              </a:rPr>
              <a:t>Use list comprehension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-apple-system"/>
              </a:rPr>
              <a:t>Use Assertion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-apple-system"/>
              </a:rPr>
              <a:t>Do only one thing – keep it simple.</a:t>
            </a:r>
            <a:endParaRPr lang="en-US" sz="2400" i="1">
              <a:solidFill>
                <a:schemeClr val="tx1"/>
              </a:solidFill>
              <a:highlight>
                <a:srgbClr val="FFFF00"/>
              </a:highlight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with Multiple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Writing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8E1-EC30-DB3E-53D5-EED954B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Function (</a:t>
            </a:r>
            <a:r>
              <a:rPr lang="en-US" dirty="0">
                <a:highlight>
                  <a:srgbClr val="FFFF00"/>
                </a:highlight>
              </a:rPr>
              <a:t>unit test the R functions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968-844C-B2EA-F1E7-26E895ED2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Good test: does directory/file exist already?</a:t>
            </a:r>
          </a:p>
          <a:p>
            <a:r>
              <a:rPr lang="en-US" dirty="0">
                <a:highlight>
                  <a:srgbClr val="FFFF00"/>
                </a:highlight>
              </a:rPr>
              <a:t>Inspecting content of file</a:t>
            </a:r>
          </a:p>
          <a:p>
            <a:r>
              <a:rPr lang="en-US" dirty="0"/>
              <a:t>Unit tests for the function that processes files in a given directory/year</a:t>
            </a:r>
          </a:p>
          <a:p>
            <a:r>
              <a:rPr lang="en-US" dirty="0"/>
              <a:t>Demonstrate utility of assertions/exceptions over silently failing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Making assumptions explicit: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Good -- Comment the assumptions for a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Better -- Use assert statements to test for your assumptions</a:t>
            </a:r>
            <a:endParaRPr lang="en-US" dirty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DF50-BD74-64BC-E9E5-21F78D9A40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4292542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Line Arguments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Line Arguments – Examples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244629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Lead with R examples, move to Python/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typer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Discussion  – Any examples of when you use or would like to use command line arguments? </a:t>
            </a:r>
            <a:endParaRPr lang="en-US" dirty="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Run files on another year</a:t>
            </a: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Different input parameters, random seeds,  bootstrap with 1,000 or 10,000 etc.</a:t>
            </a:r>
          </a:p>
          <a:p>
            <a:pPr marL="571500" lvl="1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Change model specifications, or graphs and titles</a:t>
            </a:r>
          </a:p>
          <a:p>
            <a:pPr marL="533400" lvl="1" indent="0"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None/>
            </a:pPr>
            <a:br>
              <a:rPr lang="en-US" i="1" dirty="0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3497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 Commands (Bash) – more stable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883934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-apple-system"/>
              </a:rPr>
              <a:t>Ask Linux for the date instead of Python/R/Stata</a:t>
            </a: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Does a file exist, when was the last time it was touched.</a:t>
            </a:r>
          </a:p>
          <a:p>
            <a:pPr marL="114300" indent="0">
              <a:buNone/>
            </a:pPr>
            <a:r>
              <a:rPr lang="en-US">
                <a:latin typeface="-apple-system"/>
              </a:rPr>
              <a:t>   </a:t>
            </a:r>
            <a:endParaRPr lang="en-US"/>
          </a:p>
          <a:p>
            <a:r>
              <a:rPr lang="en-US">
                <a:latin typeface="-apple-system"/>
              </a:rPr>
              <a:t>Random sleep, </a:t>
            </a:r>
            <a:r>
              <a:rPr lang="en-US" err="1">
                <a:latin typeface="-apple-system"/>
              </a:rPr>
              <a:t>wget</a:t>
            </a:r>
            <a:r>
              <a:rPr lang="en-US">
                <a:latin typeface="-apple-system"/>
              </a:rPr>
              <a:t> concatenate. </a:t>
            </a:r>
          </a:p>
          <a:p>
            <a:endParaRPr lang="en-US" i="1">
              <a:highlight>
                <a:srgbClr val="FFFF00"/>
              </a:highlight>
              <a:latin typeface="-apple-system"/>
            </a:endParaRPr>
          </a:p>
          <a:p>
            <a:br>
              <a:rPr lang="en-US" i="1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514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r>
              <a:rPr lang="en-US" dirty="0">
                <a:latin typeface="-apple-system"/>
              </a:rPr>
              <a:t>Declarative Practices</a:t>
            </a:r>
          </a:p>
          <a:p>
            <a:pPr lvl="1"/>
            <a:r>
              <a:rPr lang="en-US" dirty="0">
                <a:effectLst/>
                <a:latin typeface="-apple-system"/>
              </a:rPr>
              <a:t>Use code, not your mouse</a:t>
            </a:r>
          </a:p>
          <a:p>
            <a:pPr lvl="1"/>
            <a:r>
              <a:rPr lang="en-US" dirty="0">
                <a:latin typeface="-apple-system"/>
              </a:rPr>
              <a:t>Source control</a:t>
            </a:r>
            <a:endParaRPr lang="en-US" dirty="0">
              <a:effectLst/>
              <a:latin typeface="-apple-system"/>
            </a:endParaRPr>
          </a:p>
          <a:p>
            <a:pPr lvl="1"/>
            <a:r>
              <a:rPr lang="en-US" dirty="0">
                <a:effectLst/>
                <a:latin typeface="-apple-system"/>
              </a:rPr>
              <a:t>Env</a:t>
            </a:r>
            <a:r>
              <a:rPr lang="en-US" dirty="0">
                <a:latin typeface="-apple-system"/>
              </a:rPr>
              <a:t>ironments</a:t>
            </a:r>
            <a:endParaRPr lang="en-US" dirty="0">
              <a:effectLst/>
              <a:latin typeface="-apple-system"/>
            </a:endParaRPr>
          </a:p>
          <a:p>
            <a:pPr marL="114300" indent="0">
              <a:buNone/>
            </a:pPr>
            <a:endParaRPr lang="en-US" dirty="0">
              <a:effectLst/>
              <a:latin typeface="-apple-system"/>
            </a:endParaRPr>
          </a:p>
          <a:p>
            <a:r>
              <a:rPr lang="en-US" dirty="0">
                <a:effectLst/>
                <a:latin typeface="-apple-system"/>
              </a:rPr>
              <a:t>Modules</a:t>
            </a:r>
          </a:p>
          <a:p>
            <a:pPr lvl="1"/>
            <a:r>
              <a:rPr lang="en-US" dirty="0">
                <a:latin typeface="-apple-system"/>
              </a:rPr>
              <a:t>Structure code into functions</a:t>
            </a:r>
          </a:p>
          <a:p>
            <a:pPr lvl="1"/>
            <a:r>
              <a:rPr lang="en-US" dirty="0">
                <a:latin typeface="-apple-system"/>
              </a:rPr>
              <a:t>Group functions into files</a:t>
            </a:r>
          </a:p>
          <a:p>
            <a:pPr lvl="1"/>
            <a:r>
              <a:rPr lang="en-US" dirty="0">
                <a:effectLst/>
                <a:latin typeface="-apple-system"/>
              </a:rPr>
              <a:t>Unit tests</a:t>
            </a:r>
          </a:p>
          <a:p>
            <a:pPr marL="533400" lvl="1" indent="0">
              <a:buNone/>
            </a:pPr>
            <a:endParaRPr lang="en-US" dirty="0"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Command Line Interfaces</a:t>
            </a:r>
            <a:endParaRPr lang="en-US" dirty="0"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Command Line Interface (CLI)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4D5AA-BF87-B308-F067-281337ED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25158"/>
            <a:ext cx="7772400" cy="54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CCEB-9C91-C5FF-5F3C-37D3189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into 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CA657-BE78-81EC-4765-767F303B6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8DB8-BFBF-CD06-B370-30B7B6B2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554620"/>
            <a:ext cx="7772400" cy="142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AD6CA-87D3-D1F6-5F63-DF75AA9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06" y="4248012"/>
            <a:ext cx="6057900" cy="4953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188C48-CAB7-A09A-AA27-D3BD4110D6B2}"/>
              </a:ext>
            </a:extLst>
          </p:cNvPr>
          <p:cNvGrpSpPr/>
          <p:nvPr/>
        </p:nvGrpSpPr>
        <p:grpSpPr>
          <a:xfrm>
            <a:off x="4903539" y="3110294"/>
            <a:ext cx="521640" cy="988200"/>
            <a:chOff x="4903539" y="3110294"/>
            <a:chExt cx="5216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14:cNvPr>
                <p14:cNvContentPartPr/>
                <p14:nvPr/>
              </p14:nvContentPartPr>
              <p14:xfrm>
                <a:off x="5079939" y="3110294"/>
                <a:ext cx="45360" cy="9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0939" y="3101291"/>
                  <a:ext cx="63000" cy="964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14:cNvPr>
                <p14:cNvContentPartPr/>
                <p14:nvPr/>
              </p14:nvContentPartPr>
              <p14:xfrm>
                <a:off x="4903539" y="3760814"/>
                <a:ext cx="521640" cy="33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539" y="3751814"/>
                  <a:ext cx="53928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447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Modules and Abstractions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572" y="992572"/>
            <a:ext cx="8062856" cy="1943161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>
                <a:solidFill>
                  <a:schemeClr val="tx1"/>
                </a:solidFill>
                <a:latin typeface="-apple-system"/>
              </a:rPr>
              <a:t>: breaking code down into manageable, configurable, and maintainable chunks</a:t>
            </a:r>
          </a:p>
          <a:p>
            <a:r>
              <a:rPr lang="en-US" b="1">
                <a:solidFill>
                  <a:srgbClr val="FF0000"/>
                </a:solidFill>
                <a:latin typeface="-apple-system"/>
              </a:rPr>
              <a:t>Abstraction</a:t>
            </a:r>
            <a:r>
              <a:rPr lang="en-US">
                <a:solidFill>
                  <a:schemeClr val="tx1"/>
                </a:solidFill>
                <a:latin typeface="-apple-system"/>
              </a:rPr>
              <a:t>: modules that model aspects of the problem semantically, allowing compositional construction of larger systems.</a:t>
            </a:r>
          </a:p>
          <a:p>
            <a:pPr marL="114300" indent="0" rtl="0">
              <a:buNone/>
            </a:pPr>
            <a:endParaRPr lang="en-US"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AB2F5-C2E3-A18B-EC5C-7A6E3430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3213846"/>
            <a:ext cx="3886200" cy="29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 Directive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2" y="1227937"/>
            <a:ext cx="4857080" cy="676167"/>
          </a:xfrm>
        </p:spPr>
        <p:txBody>
          <a:bodyPr/>
          <a:lstStyle/>
          <a:p>
            <a:pPr marL="114300" indent="0" rtl="0">
              <a:buNone/>
            </a:pPr>
            <a:r>
              <a:rPr lang="en-US" sz="3200" b="1">
                <a:solidFill>
                  <a:srgbClr val="FF0000"/>
                </a:solidFill>
                <a:effectLst/>
                <a:latin typeface="-apple-system"/>
              </a:rPr>
              <a:t>DON’T REPEAT YOURSELF</a:t>
            </a: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>
              <a:effectLst/>
              <a:latin typeface="-apple-system"/>
            </a:endParaRPr>
          </a:p>
          <a:p>
            <a:pPr rtl="0">
              <a:buFont typeface="Arial" panose="020B0604020202020204" pitchFamily="34" charset="0"/>
              <a:buChar char="•"/>
            </a:pPr>
            <a:endParaRPr lang="en-US">
              <a:latin typeface="-apple-system"/>
            </a:endParaRPr>
          </a:p>
          <a:p>
            <a:pPr marL="114300" indent="0" rtl="0">
              <a:buNone/>
            </a:pPr>
            <a:endParaRPr lang="en-US">
              <a:latin typeface="-apple-system"/>
            </a:endParaRPr>
          </a:p>
          <a:p>
            <a:pPr marL="571500" lvl="1" indent="0">
              <a:buNone/>
            </a:pP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6882ED-EBAC-C679-BD4E-D08E511B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2" y="2397435"/>
            <a:ext cx="2492829" cy="24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0692B9-DE23-FE6D-0AEC-453C958E077E}"/>
              </a:ext>
            </a:extLst>
          </p:cNvPr>
          <p:cNvSpPr txBox="1"/>
          <p:nvPr/>
        </p:nvSpPr>
        <p:spPr>
          <a:xfrm>
            <a:off x="2862817" y="2151927"/>
            <a:ext cx="60133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-apple-system"/>
              </a:rPr>
              <a:t>Reduces Errors</a:t>
            </a:r>
          </a:p>
          <a:p>
            <a:pPr lvl="1"/>
            <a:endParaRPr lang="en-US" sz="2000">
              <a:latin typeface="-apple-system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-apple-system"/>
              </a:rPr>
              <a:t>Make Code Easier to Modify (single source of truth)</a:t>
            </a:r>
          </a:p>
          <a:p>
            <a:pPr lvl="1"/>
            <a:endParaRPr lang="en-US" sz="2000">
              <a:latin typeface="-apple-system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-apple-system"/>
              </a:rPr>
              <a:t>Improve readability</a:t>
            </a:r>
          </a:p>
          <a:p>
            <a:pPr lvl="1"/>
            <a:endParaRPr lang="en-US" sz="2000">
              <a:effectLst/>
              <a:latin typeface="-apple-system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>
                <a:effectLst/>
                <a:latin typeface="-apple-system"/>
              </a:rPr>
              <a:t>Makes useful code re-usable for multiple </a:t>
            </a:r>
            <a:r>
              <a:rPr lang="en-US" sz="2000">
                <a:latin typeface="-apple-system"/>
              </a:rPr>
              <a:t>programs</a:t>
            </a:r>
            <a:br>
              <a:rPr lang="en-US" sz="2000">
                <a:effectLst/>
                <a:latin typeface="-apple-system"/>
              </a:rPr>
            </a:br>
            <a:endParaRPr lang="en-US" sz="200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297843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1080</Words>
  <Application>Microsoft Macintosh PowerPoint</Application>
  <PresentationFormat>On-screen Show (4:3)</PresentationFormat>
  <Paragraphs>265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-apple-system</vt:lpstr>
      <vt:lpstr>Arial</vt:lpstr>
      <vt:lpstr>Calibri</vt:lpstr>
      <vt:lpstr>Consolas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2. Modularity</vt:lpstr>
      <vt:lpstr>3. Automation</vt:lpstr>
      <vt:lpstr>Big Picture</vt:lpstr>
      <vt:lpstr>Code Modules and Abstractions</vt:lpstr>
      <vt:lpstr>Prime Directive of Modules</vt:lpstr>
      <vt:lpstr>Use Existing (High Quality) Libraries</vt:lpstr>
      <vt:lpstr>Example: numpy vs. user code (good stata/python/R would be regression)</vt:lpstr>
      <vt:lpstr>User Defined Functions (python, R, stata)</vt:lpstr>
      <vt:lpstr>Functions: Guidance</vt:lpstr>
      <vt:lpstr>Don't make Functions too simple</vt:lpstr>
      <vt:lpstr>Functions: Guidance (change order)</vt:lpstr>
      <vt:lpstr>Coding Each Year Separately</vt:lpstr>
      <vt:lpstr>Functions with List Comprehension</vt:lpstr>
      <vt:lpstr>Functions: Guidance</vt:lpstr>
      <vt:lpstr>Looping Over Directories</vt:lpstr>
      <vt:lpstr>Function: Assertions (abstract details)</vt:lpstr>
      <vt:lpstr>Functions: Guidance</vt:lpstr>
      <vt:lpstr>Function with Multiple Steps</vt:lpstr>
      <vt:lpstr>Modular Functions</vt:lpstr>
      <vt:lpstr>Writing Tests</vt:lpstr>
      <vt:lpstr>Unit Tests</vt:lpstr>
      <vt:lpstr>Testing a Function (unit test the R functions)</vt:lpstr>
      <vt:lpstr>Command Line Arguments</vt:lpstr>
      <vt:lpstr>Command Line Arguments – Examples </vt:lpstr>
      <vt:lpstr>Linux Commands (Bash) – more stable</vt:lpstr>
      <vt:lpstr>Example: Command Line Interface (CLI)</vt:lpstr>
      <vt:lpstr>Turn into a Script</vt:lpstr>
      <vt:lpstr>Example: CLI for Stata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41</cp:revision>
  <dcterms:modified xsi:type="dcterms:W3CDTF">2023-08-13T02:08:25Z</dcterms:modified>
</cp:coreProperties>
</file>